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4721225" cy="1082675"/>
          </a:xfrm>
        </p:spPr>
        <p:txBody>
          <a:bodyPr/>
          <a:p>
            <a:r>
              <a:rPr lang="en-GB" altLang="en-US"/>
              <a:t>INTRODUCTION</a:t>
            </a:r>
            <a:endParaRPr lang="en-GB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995" y="1200150"/>
            <a:ext cx="6372860" cy="35274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/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Zobo Robo is a creative animation project focused on rebranding traditional zobo drink</a:t>
            </a:r>
            <a:endParaRPr lang="en-GB" altLang="zh-CN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The project presents zobo as a modern, canned beverage</a:t>
            </a:r>
            <a:endParaRPr lang="en-GB" altLang="zh-CN" sz="2400" dirty="0">
              <a:solidFill>
                <a:schemeClr val="bg1"/>
              </a:solidFill>
              <a:latin typeface="Calibri" panose="020F0502020204030204" charset="0"/>
              <a:ea typeface="Calibri" panose="020F0502020204030204" charset="0"/>
              <a:cs typeface="Calibri" panose="020F0502020204030204" charset="0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GB" altLang="zh-CN" sz="2400" dirty="0">
                <a:solidFill>
                  <a:schemeClr val="bg1"/>
                </a:solidFill>
                <a:latin typeface="Calibri" panose="020F0502020204030204" charset="0"/>
                <a:ea typeface="Calibri" panose="020F0502020204030204" charset="0"/>
                <a:cs typeface="Calibri" panose="020F0502020204030204" charset="0"/>
                <a:sym typeface="+mn-ea"/>
              </a:rPr>
              <a:t>It combines cultural identity with contemporary design and animation techniques</a:t>
            </a:r>
            <a:r>
              <a:rPr lang="en-GB" altLang="en-US" sz="2400">
                <a:solidFill>
                  <a:schemeClr val="bg1"/>
                </a:solidFill>
              </a:rPr>
              <a:t> </a:t>
            </a:r>
            <a:endParaRPr lang="en-GB" altLang="en-US" sz="240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endParaRPr lang="en-GB" altLang="en-US" sz="2400">
              <a:solidFill>
                <a:schemeClr val="bg1"/>
              </a:solidFill>
            </a:endParaRPr>
          </a:p>
        </p:txBody>
      </p:sp>
      <p:pic>
        <p:nvPicPr>
          <p:cNvPr id="6" name="WhatsApp Video 2026-02-02 at 8.38.04 PM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07200" y="0"/>
            <a:ext cx="538480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 sz="4000">
                <a:sym typeface="+mn-ea"/>
              </a:rPr>
              <a:t>                     Problem Statement</a:t>
            </a:r>
            <a:endParaRPr lang="en-GB" altLang="en-US" sz="40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>
                <a:sym typeface="+mn-ea"/>
              </a:rPr>
              <a:t>Traditional zobo is often perceived as informal and unhygienic</a:t>
            </a:r>
            <a:endParaRPr lang="en-GB" altLang="en-US"/>
          </a:p>
          <a:p>
            <a:r>
              <a:rPr lang="en-GB" altLang="en-US">
                <a:sym typeface="+mn-ea"/>
              </a:rPr>
              <a:t>Limited branding reduces it’s appeal to younger and urban consumers</a:t>
            </a:r>
            <a:endParaRPr lang="en-GB" altLang="en-US"/>
          </a:p>
          <a:p>
            <a:r>
              <a:rPr lang="en-GB" altLang="en-US">
                <a:sym typeface="+mn-ea"/>
              </a:rPr>
              <a:t>There is a lack of modern visual representation of local beverages</a:t>
            </a:r>
            <a:endParaRPr lang="en-GB" altLang="en-US"/>
          </a:p>
          <a:p>
            <a:endParaRPr lang="en-GB" altLang="en-US"/>
          </a:p>
        </p:txBody>
      </p:sp>
      <p:pic>
        <p:nvPicPr>
          <p:cNvPr id="5" name="Picture 4" descr="zobo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7180" y="4812665"/>
            <a:ext cx="2874010" cy="20453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59660" y="393700"/>
            <a:ext cx="8455660" cy="582930"/>
          </a:xfrm>
        </p:spPr>
        <p:txBody>
          <a:bodyPr/>
          <a:p>
            <a:pPr algn="l"/>
            <a:r>
              <a:rPr lang="en-GB" altLang="en-US"/>
              <a:t>                        </a:t>
            </a:r>
            <a:r>
              <a:rPr lang="en-GB" altLang="en-US" sz="4400"/>
              <a:t>  Aim &amp; Objectives</a:t>
            </a:r>
            <a:endParaRPr lang="en-GB" alt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74750"/>
            <a:ext cx="10972800" cy="3585845"/>
          </a:xfrm>
        </p:spPr>
        <p:txBody>
          <a:bodyPr/>
          <a:p>
            <a:r>
              <a:rPr lang="en-GB" altLang="en-US"/>
              <a:t>Aim: To create an animated concept that presents zobo as a modern canned drink</a:t>
            </a:r>
            <a:endParaRPr lang="en-GB" altLang="en-US"/>
          </a:p>
          <a:p>
            <a:r>
              <a:rPr lang="en-GB" altLang="en-US"/>
              <a:t>To design a visually appealing can and character concept</a:t>
            </a:r>
            <a:endParaRPr lang="en-GB" altLang="en-US"/>
          </a:p>
          <a:p>
            <a:r>
              <a:rPr lang="en-GB" altLang="en-US"/>
              <a:t>To promote local beverages through animation</a:t>
            </a:r>
            <a:endParaRPr lang="en-GB" altLang="en-US"/>
          </a:p>
          <a:p>
            <a:r>
              <a:rPr lang="en-GB" altLang="en-US"/>
              <a:t>To improve consumer perception of zobo</a:t>
            </a:r>
            <a:endParaRPr lang="en-GB" altLang="en-US"/>
          </a:p>
          <a:p>
            <a:r>
              <a:rPr lang="en-GB" altLang="en-US"/>
              <a:t>To improve the hygien of zobo drinks</a:t>
            </a:r>
            <a:endParaRPr lang="en-GB" altLang="en-US"/>
          </a:p>
        </p:txBody>
      </p:sp>
      <p:pic>
        <p:nvPicPr>
          <p:cNvPr id="4" name="Picture 3" descr="WhatsApp Image 2026-01-29 at 12.17.21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5810" y="4760595"/>
            <a:ext cx="3806190" cy="213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55955" y="190500"/>
            <a:ext cx="10972800" cy="582613"/>
          </a:xfrm>
        </p:spPr>
        <p:txBody>
          <a:bodyPr/>
          <a:p>
            <a:pPr algn="ctr"/>
            <a:r>
              <a:rPr lang="en-GB" altLang="en-US"/>
              <a:t>                  Methodology &amp; Materials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algn="ctr"/>
            <a:r>
              <a:rPr lang="en-GB" altLang="en-US"/>
              <a:t>Learning process for Animation Process</a:t>
            </a:r>
            <a:endParaRPr lang="en-GB" altLang="en-US"/>
          </a:p>
          <a:p>
            <a:pPr algn="ctr"/>
            <a:r>
              <a:rPr lang="en-GB" altLang="en-US"/>
              <a:t>Character and product design</a:t>
            </a:r>
            <a:endParaRPr lang="en-GB" altLang="en-US"/>
          </a:p>
          <a:p>
            <a:pPr algn="ctr"/>
            <a:r>
              <a:rPr lang="en-GB" altLang="en-US"/>
              <a:t>3D animation process</a:t>
            </a:r>
            <a:endParaRPr lang="en-GB" altLang="en-US"/>
          </a:p>
          <a:p>
            <a:pPr algn="ctr"/>
            <a:r>
              <a:rPr lang="en-GB" altLang="en-US"/>
              <a:t>Materials: Blender 4.5, PhotoShop, Capcut Pro</a:t>
            </a:r>
            <a:endParaRPr lang="en-GB" altLang="en-US"/>
          </a:p>
          <a:p>
            <a:pPr algn="ctr"/>
            <a:r>
              <a:rPr lang="en-GB" altLang="en-US"/>
              <a:t>Voice Over and Editing</a:t>
            </a:r>
            <a:endParaRPr lang="en-GB" altLang="en-US"/>
          </a:p>
          <a:p>
            <a:pPr marL="0" indent="0" algn="ctr">
              <a:buNone/>
            </a:pPr>
            <a:endParaRPr lang="en-GB" altLang="en-US"/>
          </a:p>
        </p:txBody>
      </p:sp>
      <p:pic>
        <p:nvPicPr>
          <p:cNvPr id="4" name="Picture 3" descr="blender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705100" cy="1685925"/>
          </a:xfrm>
          <a:prstGeom prst="rect">
            <a:avLst/>
          </a:prstGeom>
        </p:spPr>
      </p:pic>
      <p:pic>
        <p:nvPicPr>
          <p:cNvPr id="5" name="Picture 4" descr="ps-removebg-preview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5535"/>
            <a:ext cx="2143125" cy="2143125"/>
          </a:xfrm>
          <a:prstGeom prst="rect">
            <a:avLst/>
          </a:prstGeom>
        </p:spPr>
      </p:pic>
      <p:pic>
        <p:nvPicPr>
          <p:cNvPr id="6" name="Picture 5" descr="capcut-removebg-previe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0105" y="4714875"/>
            <a:ext cx="2143125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                     Results &amp; Challenges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Successful creation of a modern zobo can concept</a:t>
            </a:r>
            <a:endParaRPr lang="en-GB" altLang="en-US"/>
          </a:p>
          <a:p>
            <a:r>
              <a:rPr lang="en-GB" altLang="en-US"/>
              <a:t>Improved visual appeal through animation</a:t>
            </a:r>
            <a:endParaRPr lang="en-GB" altLang="en-US"/>
          </a:p>
          <a:p>
            <a:r>
              <a:rPr lang="en-GB" altLang="en-US">
                <a:latin typeface="Palatino Linotype" panose="02040502050505030304" charset="0"/>
                <a:cs typeface="Palatino Linotype" panose="02040502050505030304" charset="0"/>
              </a:rPr>
              <a:t>Major challenges included:</a:t>
            </a:r>
            <a:endParaRPr lang="en-GB" altLang="en-US">
              <a:latin typeface="Palatino Linotype" panose="02040502050505030304" charset="0"/>
              <a:cs typeface="Palatino Linotype" panose="02040502050505030304" charset="0"/>
            </a:endParaRPr>
          </a:p>
          <a:p>
            <a:pPr>
              <a:buFont typeface="Wingdings" panose="05000000000000000000" charset="0"/>
              <a:buChar char="§"/>
            </a:pPr>
            <a:r>
              <a:rPr lang="en-GB" altLang="en-US"/>
              <a:t>Communication during animation process</a:t>
            </a:r>
            <a:endParaRPr lang="en-GB" altLang="en-US"/>
          </a:p>
          <a:p>
            <a:pPr>
              <a:buFont typeface="Wingdings" panose="05000000000000000000" charset="0"/>
              <a:buChar char="§"/>
            </a:pPr>
            <a:r>
              <a:rPr lang="en-GB" altLang="en-US"/>
              <a:t>Compatability of animation software</a:t>
            </a:r>
            <a:endParaRPr lang="en-GB" altLang="en-US"/>
          </a:p>
          <a:p>
            <a:pPr>
              <a:buFont typeface="Wingdings" panose="05000000000000000000" charset="0"/>
              <a:buChar char="§"/>
            </a:pPr>
            <a:r>
              <a:rPr lang="en-GB" altLang="en-US"/>
              <a:t>Idea Generation: Integrating local ideas with modern concepts.</a:t>
            </a:r>
            <a:endParaRPr lang="en-GB" altLang="en-US"/>
          </a:p>
        </p:txBody>
      </p:sp>
      <p:pic>
        <p:nvPicPr>
          <p:cNvPr id="5" name="Picture 4" descr="WhatsApp_Image_2026-02-03_at_9.57.03_AM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99860" y="4501515"/>
            <a:ext cx="5082540" cy="254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GB" altLang="en-US"/>
              <a:t>                               Future Work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GB" altLang="en-US"/>
              <a:t>Expertise in Animation Design</a:t>
            </a:r>
            <a:endParaRPr lang="en-GB" altLang="en-US"/>
          </a:p>
          <a:p>
            <a:r>
              <a:rPr lang="en-GB" altLang="en-US"/>
              <a:t>We are looking to work towards developing an animated advertisement for the University itself</a:t>
            </a:r>
            <a:endParaRPr lang="en-GB" altLang="en-US"/>
          </a:p>
          <a:p>
            <a:r>
              <a:rPr lang="en-GB" altLang="en-US"/>
              <a:t>Enhance this particular work and monetize the product as well as developing multiple flavors for it.</a:t>
            </a:r>
            <a:endParaRPr lang="en-GB" altLang="en-US"/>
          </a:p>
          <a:p>
            <a:r>
              <a:rPr lang="en-GB" altLang="en-US"/>
              <a:t>Explore collaboration with beverages brands and other industries.</a:t>
            </a:r>
            <a:endParaRPr lang="en-GB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1572</Words>
  <Application>WPS Presentation</Application>
  <PresentationFormat>Widescreen</PresentationFormat>
  <Paragraphs>47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Microsoft YaHei</vt:lpstr>
      <vt:lpstr>Arial Unicode MS</vt:lpstr>
      <vt:lpstr>Algerian</vt:lpstr>
      <vt:lpstr>Wingdings</vt:lpstr>
      <vt:lpstr>Bahnschrift SemiBold</vt:lpstr>
      <vt:lpstr>Arial Rounded MT Bold</vt:lpstr>
      <vt:lpstr>Bahnschrift Light</vt:lpstr>
      <vt:lpstr>Bahnschrift Condensed</vt:lpstr>
      <vt:lpstr>Britannic Bold</vt:lpstr>
      <vt:lpstr>Cascadia Code SemiLight</vt:lpstr>
      <vt:lpstr>Cascadia Code Light</vt:lpstr>
      <vt:lpstr>Cooper Black</vt:lpstr>
      <vt:lpstr>Constantia</vt:lpstr>
      <vt:lpstr>Engravers MT</vt:lpstr>
      <vt:lpstr>Eras Bold ITC</vt:lpstr>
      <vt:lpstr>Gadugi</vt:lpstr>
      <vt:lpstr>French Script MT</vt:lpstr>
      <vt:lpstr>Harlow Solid Italic</vt:lpstr>
      <vt:lpstr>Harrington</vt:lpstr>
      <vt:lpstr>Lucida Handwriting</vt:lpstr>
      <vt:lpstr>Lucida Sans</vt:lpstr>
      <vt:lpstr>Microsoft Yi Baiti</vt:lpstr>
      <vt:lpstr>Microsoft YaHei Light</vt:lpstr>
      <vt:lpstr>Microsoft YaHei UI Light</vt:lpstr>
      <vt:lpstr>Microsoft YaHei UI</vt:lpstr>
      <vt:lpstr>Niagara Solid</vt:lpstr>
      <vt:lpstr>Palace Script MT</vt:lpstr>
      <vt:lpstr>Palatino Linotype</vt:lpstr>
      <vt:lpstr>Blue Waves</vt:lpstr>
      <vt:lpstr>INTRODUCTION</vt:lpstr>
      <vt:lpstr>                     Problem Statement</vt:lpstr>
      <vt:lpstr>                          Aim &amp; Objectives</vt:lpstr>
      <vt:lpstr>                  Methodology &amp; Materials</vt:lpstr>
      <vt:lpstr>                     Results &amp; Challenges</vt:lpstr>
      <vt:lpstr>                               Frame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USER</dc:creator>
  <cp:lastModifiedBy>WPS_1769226956</cp:lastModifiedBy>
  <cp:revision>5</cp:revision>
  <dcterms:created xsi:type="dcterms:W3CDTF">2025-07-23T00:59:00Z</dcterms:created>
  <dcterms:modified xsi:type="dcterms:W3CDTF">2026-02-03T09:36:32Z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6C937F77149648BE8ECB0B4E6B47502F_13</vt:lpwstr>
  </property>
  <property fmtid="{D5CDD505-2E9C-101B-9397-08002B2CF9AE}" pid="3" name="KSOProductBuildVer">
    <vt:lpwstr>2057-12.2.0.23196</vt:lpwstr>
  </property>
</Properties>
</file>